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7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2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C2A76-CC00-2B41-973D-1770D6745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00A6ED-60D9-CB4D-B84B-9BA93B35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CC9D0-1456-814F-A3B6-4C7F87A9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608187-1F4D-B44F-9230-9BF47B410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A94B9-EEE3-1849-8894-17118569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214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1DB64-BB33-374D-843F-E1178D3F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4F8707-79E0-A44E-9775-A03385ACD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AA422A-4979-1C41-9423-F87DA64B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CF4CF-83BB-574F-AF5E-ED8E49B37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CD48FA-C5C2-8541-BB72-B9D8216E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225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B1FFB6-26B0-0D48-B9AF-20EF57439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B19604-0568-0E4A-A0A2-B98CB755A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653DC8-2DED-1C4F-B5B5-3BCE21C2C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A37CD6-67A4-2148-8D70-908A2437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647B16-1012-2A4B-9BC0-D920FBE7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890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36445-DB61-3449-8480-A6AA082A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2FBFF-2AB5-6D4C-ABCC-0971E2BC7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168707-E08C-8A45-A6BF-C9496966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774A3E-CA1C-A749-B23B-8B45A12A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9FECA2-F242-044D-97AC-B7924454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23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9708E-42CE-C244-9CA8-757BFBCD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137916-502C-164C-A497-88579CC16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9E968D-48DA-EE4E-B5EA-C491C6AD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DCE5BA-5D98-2E48-854D-BAE89840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3D6353-2ED5-6A40-9C66-F92559A4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419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D5114-7E02-A341-84A2-113CB443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FA8BD1-B7C6-9649-8262-994AF0E6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0E3B6A-F5FE-D442-98D9-C908E890B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742845-ABD8-B345-8271-22EB1E6A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5C3A13-5021-1E45-8F7E-9D965A44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D9A590-DDEB-4F4F-9FF2-9D71A903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101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6ABDA-D310-C941-B94A-CBA9ABBA2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F7AB6D-07C9-334C-8638-0CB186DDA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D00DF6-5A7A-FE4E-A2D7-290D0D3F6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A0C3521-03C8-224F-9A67-DFB537293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FF82AA-9310-2049-A9BE-1F7BFD76E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D57804-7A36-9F43-8FF5-2AC200E9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1D7951-A17D-184C-9704-679C45E0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21FBEC-4B79-0843-8B8C-69781BEF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474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65A46-757F-4940-BE40-1B5515EC1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E899DB-BE88-A64A-95D9-29F1BE09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703851-A137-4040-8384-67E359E2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B48907-275C-C248-950F-253C7B7C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582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8E7CDB2-FDA8-7946-8194-A57C95EB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CA2489-9DCB-4B4D-A88E-5087C4BD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3CB6F0-8308-7A4C-9DF6-174A5446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668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5AA8D-5D47-CA41-B4CF-69ED2E84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375865-51DE-2F47-8CFF-FF5302624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5CD2DA-2B9F-0B47-AA72-471F9EB5C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2B9084-ADAF-2E4B-B374-B62EF6C5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00F6FC-B088-3B49-A6DB-9FBFA814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631B66-BE42-6240-9540-599092AE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803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F3FD3-85FC-4343-92AA-3BD478B93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E857616-B613-7C4E-8631-7D4CF856D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7953FA-5237-CC47-AD65-587160639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3E949A-76D0-B242-BEFB-DFFA5594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FBDFEF-131D-7D43-8503-AC6C4226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240B4E-99C0-DB41-905E-F4195224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397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81DE24-1A3F-D040-A600-4C9234F5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EC6103-EB3D-6941-8A04-CD93A9532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F002B5-87F7-B744-80DB-0D2FA0FAB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1D0B1D-2577-CE4F-AF79-A5F35FDF7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17368-126E-5745-AFFF-66D7F8B05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128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EF493C3-DF7C-DF43-AD07-AA5203BDD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4908"/>
            <a:ext cx="9144000" cy="1192384"/>
          </a:xfrm>
        </p:spPr>
        <p:txBody>
          <a:bodyPr>
            <a:normAutofit/>
          </a:bodyPr>
          <a:lstStyle/>
          <a:p>
            <a:r>
              <a:rPr lang="es-EC" sz="36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8EA0DD1-16BD-6141-963F-12E2419B4D24}"/>
              </a:ext>
            </a:extLst>
          </p:cNvPr>
          <p:cNvSpPr txBox="1"/>
          <p:nvPr/>
        </p:nvSpPr>
        <p:spPr>
          <a:xfrm>
            <a:off x="2298357" y="4967110"/>
            <a:ext cx="7562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dirty="0">
                <a:solidFill>
                  <a:schemeClr val="bg1"/>
                </a:solidFill>
              </a:rPr>
              <a:t>Nombre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D8E9F1-36F8-E349-856D-9ADDF8683CE6}"/>
              </a:ext>
            </a:extLst>
          </p:cNvPr>
          <p:cNvSpPr txBox="1"/>
          <p:nvPr/>
        </p:nvSpPr>
        <p:spPr>
          <a:xfrm>
            <a:off x="2842054" y="2548384"/>
            <a:ext cx="6474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UNIVERSIDAD DE GUAYAQUIL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FACULTAD DE CIENCIAS ADMINISTRATIVAS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Carrera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DE56657-6553-0647-9B32-26B1B68A7779}"/>
              </a:ext>
            </a:extLst>
          </p:cNvPr>
          <p:cNvCxnSpPr>
            <a:cxnSpLocks/>
          </p:cNvCxnSpPr>
          <p:nvPr/>
        </p:nvCxnSpPr>
        <p:spPr>
          <a:xfrm>
            <a:off x="3223260" y="3556318"/>
            <a:ext cx="5715000" cy="0"/>
          </a:xfrm>
          <a:prstGeom prst="line">
            <a:avLst/>
          </a:prstGeom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A3DC977F-9CB8-2445-9268-92246F4F8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081" y="949824"/>
            <a:ext cx="4147838" cy="133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4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6F427-D05E-4447-8D4B-33A823F4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>
                <a:solidFill>
                  <a:srgbClr val="2949A9"/>
                </a:solidFill>
              </a:rPr>
              <a:t>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757B85-E476-F34E-B01F-B6D94C87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0996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205BA-EB93-1945-9093-6649D5F07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2949A9"/>
                </a:solidFill>
              </a:rPr>
              <a:t>Título</a:t>
            </a:r>
            <a:endParaRPr lang="es-EC" b="1" dirty="0">
              <a:solidFill>
                <a:srgbClr val="2949A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ED3620-FA00-004C-81AF-DB95632B1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4376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</Words>
  <Application>Microsoft Macintosh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Título</vt:lpstr>
      <vt:lpstr>Título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14</cp:revision>
  <cp:lastPrinted>2020-12-04T23:25:49Z</cp:lastPrinted>
  <dcterms:created xsi:type="dcterms:W3CDTF">2020-12-04T20:51:48Z</dcterms:created>
  <dcterms:modified xsi:type="dcterms:W3CDTF">2020-12-08T16:40:45Z</dcterms:modified>
</cp:coreProperties>
</file>