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s-EC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949A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307"/>
    <p:restoredTop sz="94674"/>
  </p:normalViewPr>
  <p:slideViewPr>
    <p:cSldViewPr snapToGrid="0" snapToObjects="1">
      <p:cViewPr varScale="1">
        <p:scale>
          <a:sx n="105" d="100"/>
          <a:sy n="105" d="100"/>
        </p:scale>
        <p:origin x="200" y="7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A5C2A76-CC00-2B41-973D-1770D6745B1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0300A6ED-60D9-CB4D-B84B-9BA93B35D4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4ECC9D0-1456-814F-A3B6-4C7F87A9BA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75FC4-703E-1F48-BB56-40F60EC5A3A8}" type="datetimeFigureOut">
              <a:rPr lang="es-EC" smtClean="0"/>
              <a:t>8/12/20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8608187-1F4D-B44F-9230-9BF47B4100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97A94B9-EEE3-1849-8894-17118569D3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81840-B7FE-AE4B-8BCE-91B5B975ED7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2921494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3E1DB64-BB33-374D-843F-E1178D3F05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084F8707-79E0-A44E-9775-A03385ACDE8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es-ES"/>
              <a:t>Editar los estilos de texto del patrón
Segundo nivel
Tercer nivel
Cuarto nivel
Quinto nivel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1AA422A-4979-1C41-9423-F87DA64BF8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75FC4-703E-1F48-BB56-40F60EC5A3A8}" type="datetimeFigureOut">
              <a:rPr lang="es-EC" smtClean="0"/>
              <a:t>8/12/20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A0CF4CF-83BB-574F-AF5E-ED8E49B373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ACD48FA-C5C2-8541-BB72-B9D8216EA1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81840-B7FE-AE4B-8BCE-91B5B975ED7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5522566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55B1FFB6-26B0-0D48-B9AF-20EF57439E9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6B19604-0568-0E4A-A0A2-B98CB755A8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es-ES"/>
              <a:t>Editar los estilos de texto del patrón
Segundo nivel
Tercer nivel
Cuarto nivel
Quinto nivel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4653DC8-2DED-1C4F-B5B5-3BCE21C2CE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75FC4-703E-1F48-BB56-40F60EC5A3A8}" type="datetimeFigureOut">
              <a:rPr lang="es-EC" smtClean="0"/>
              <a:t>8/12/20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CA37CD6-67A4-2148-8D70-908A243789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D647B16-1012-2A4B-9BC0-D920FBE78E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81840-B7FE-AE4B-8BCE-91B5B975ED7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8289024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4136445-DB61-3449-8480-A6AA082A98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872FBFF-2AB5-6D4C-ABCC-0971E2BC73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4168707-E08C-8A45-A6BF-C949696641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75FC4-703E-1F48-BB56-40F60EC5A3A8}" type="datetimeFigureOut">
              <a:rPr lang="es-EC" smtClean="0"/>
              <a:t>8/12/20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4774A3E-CA1C-A749-B23B-8B45A12A42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E9FECA2-F242-044D-97AC-B792445498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81840-B7FE-AE4B-8BCE-91B5B975ED7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8523260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BE9708E-42CE-C244-9CA8-757BFBCD73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E137916-502C-164C-A497-88579CC16D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79E968D-48DA-EE4E-B5EA-C491C6AD2E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75FC4-703E-1F48-BB56-40F60EC5A3A8}" type="datetimeFigureOut">
              <a:rPr lang="es-EC" smtClean="0"/>
              <a:t>8/12/20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7DCE5BA-5D98-2E48-854D-BAE898401F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03D6353-2ED5-6A40-9C66-F92559A4BB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81840-B7FE-AE4B-8BCE-91B5B975ED7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0741981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49D5114-7E02-A341-84A2-113CB44325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FFA8BD1-B7C6-9649-8262-994AF0E6566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  <a:endParaRPr lang="es-EC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90E3B6A-F5FE-D442-98D9-C908E890B8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  <a:endParaRPr lang="es-EC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5742845-ABD8-B345-8271-22EB1E6AEB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75FC4-703E-1F48-BB56-40F60EC5A3A8}" type="datetimeFigureOut">
              <a:rPr lang="es-EC" smtClean="0"/>
              <a:t>8/12/20</a:t>
            </a:fld>
            <a:endParaRPr lang="es-EC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25C3A13-5021-1E45-8F7E-9D965A44C9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ED9A590-DDEB-4F4F-9FF2-9D71A90343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81840-B7FE-AE4B-8BCE-91B5B975ED7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0510161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BB6ABDA-D310-C941-B94A-CBA9ABBA2A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1F7AB6D-07C9-334C-8638-0CB186DDA6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EC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BD00DF6-5A7A-FE4E-A2D7-290D0D3F6A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  <a:endParaRPr lang="es-EC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0A0C3521-03C8-224F-9A67-DFB537293C8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EC"/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AFFF82AA-9310-2049-A9BE-1F7BFD76EF3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  <a:endParaRPr lang="es-EC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E2D57804-7A36-9F43-8FF5-2AC200E9CA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75FC4-703E-1F48-BB56-40F60EC5A3A8}" type="datetimeFigureOut">
              <a:rPr lang="es-EC" smtClean="0"/>
              <a:t>8/12/20</a:t>
            </a:fld>
            <a:endParaRPr lang="es-EC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451D7951-A17D-184C-9704-679C45E04F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8E21FBEC-4B79-0843-8B8C-69781BEF1F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81840-B7FE-AE4B-8BCE-91B5B975ED7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7547442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0165A46-757F-4940-BE40-1B5515EC18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D1E899DB-BE88-A64A-95D9-29F1BE092E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75FC4-703E-1F48-BB56-40F60EC5A3A8}" type="datetimeFigureOut">
              <a:rPr lang="es-EC" smtClean="0"/>
              <a:t>8/12/20</a:t>
            </a:fld>
            <a:endParaRPr lang="es-EC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72703851-A137-4040-8384-67E359E238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90B48907-275C-C248-950F-253C7B7C60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81840-B7FE-AE4B-8BCE-91B5B975ED7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4958206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E8E7CDB2-FDA8-7946-8194-A57C95EB60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75FC4-703E-1F48-BB56-40F60EC5A3A8}" type="datetimeFigureOut">
              <a:rPr lang="es-EC" smtClean="0"/>
              <a:t>8/12/20</a:t>
            </a:fld>
            <a:endParaRPr lang="es-EC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4ECA2489-9DCB-4B4D-A88E-5087C4BDE9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033CB6F0-8308-7A4C-9DF6-174A54463D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81840-B7FE-AE4B-8BCE-91B5B975ED7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41866828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8F5AA8D-5D47-CA41-B4CF-69ED2E840D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E375865-51DE-2F47-8CFF-FF53026248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EC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515CD2DA-2B9F-0B47-AA72-471F9EB5C3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EC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E2B9084-ADAF-2E4B-B374-B62EF6C5D7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75FC4-703E-1F48-BB56-40F60EC5A3A8}" type="datetimeFigureOut">
              <a:rPr lang="es-EC" smtClean="0"/>
              <a:t>8/12/20</a:t>
            </a:fld>
            <a:endParaRPr lang="es-EC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700F6FC-B088-3B49-A6DB-9FBFA814C6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3631B66-BE42-6240-9540-599092AE63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81840-B7FE-AE4B-8BCE-91B5B975ED7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5480344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22F3FD3-85FC-4343-92AA-3BD478B936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7E857616-B613-7C4E-8631-7D4CF856D2B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C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247953FA-5237-CC47-AD65-587160639A2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EC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63E949A-76D0-B242-BEFB-DFFA5594B9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75FC4-703E-1F48-BB56-40F60EC5A3A8}" type="datetimeFigureOut">
              <a:rPr lang="es-EC" smtClean="0"/>
              <a:t>8/12/20</a:t>
            </a:fld>
            <a:endParaRPr lang="es-EC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FFBDFEF-131D-7D43-8503-AC6C422648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8240B4E-99C0-DB41-905E-F4195224BF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81840-B7FE-AE4B-8BCE-91B5B975ED7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7939784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4081DE24-1A3F-D040-A600-4C9234F5F1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3EC6103-EB3D-6941-8A04-CD93A95320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es-ES"/>
              <a:t>Editar los estilos de texto del patrón
Segundo nivel
Tercer nivel
Cuarto nivel
Quinto nivel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6F002B5-87F7-B744-80DB-0D2FA0FAB87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175FC4-703E-1F48-BB56-40F60EC5A3A8}" type="datetimeFigureOut">
              <a:rPr lang="es-EC" smtClean="0"/>
              <a:t>8/12/20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61D0B1D-2577-CE4F-AF79-A5F35FDF7B1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AF17368-126E-5745-AFFF-66D7F8B058C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F81840-B7FE-AE4B-8BCE-91B5B975ED7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2212863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C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CEF493C3-DF7C-DF43-AD07-AA5203BDD0E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704908"/>
            <a:ext cx="9144000" cy="1192384"/>
          </a:xfrm>
        </p:spPr>
        <p:txBody>
          <a:bodyPr>
            <a:normAutofit/>
          </a:bodyPr>
          <a:lstStyle/>
          <a:p>
            <a:r>
              <a:rPr lang="es-EC" sz="3600" b="1" dirty="0">
                <a:solidFill>
                  <a:schemeClr val="bg1"/>
                </a:solidFill>
              </a:rPr>
              <a:t>Título</a:t>
            </a: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48EA0DD1-16BD-6141-963F-12E2419B4D24}"/>
              </a:ext>
            </a:extLst>
          </p:cNvPr>
          <p:cNvSpPr txBox="1"/>
          <p:nvPr/>
        </p:nvSpPr>
        <p:spPr>
          <a:xfrm>
            <a:off x="2298357" y="4967110"/>
            <a:ext cx="75623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C" sz="2400" dirty="0">
                <a:solidFill>
                  <a:schemeClr val="bg1"/>
                </a:solidFill>
              </a:rPr>
              <a:t>Nombre</a:t>
            </a:r>
            <a:endParaRPr lang="es-ES" sz="2400" dirty="0">
              <a:solidFill>
                <a:schemeClr val="bg1"/>
              </a:solidFill>
            </a:endParaRP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7DD8E9F1-36F8-E349-856D-9ADDF8683CE6}"/>
              </a:ext>
            </a:extLst>
          </p:cNvPr>
          <p:cNvSpPr txBox="1"/>
          <p:nvPr/>
        </p:nvSpPr>
        <p:spPr>
          <a:xfrm>
            <a:off x="2842054" y="2548384"/>
            <a:ext cx="64749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C" b="1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UNIVERSIDAD DE GUAYAQUIL</a:t>
            </a:r>
          </a:p>
          <a:p>
            <a:pPr algn="ctr"/>
            <a:r>
              <a:rPr lang="es-EC" b="1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FACULTAD DE CIENCIAS ADMINISTRATIVAS</a:t>
            </a:r>
          </a:p>
          <a:p>
            <a:pPr algn="ctr"/>
            <a:r>
              <a:rPr lang="es-EC" b="1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Carrera</a:t>
            </a:r>
          </a:p>
        </p:txBody>
      </p:sp>
      <p:cxnSp>
        <p:nvCxnSpPr>
          <p:cNvPr id="6" name="Conector recto 5">
            <a:extLst>
              <a:ext uri="{FF2B5EF4-FFF2-40B4-BE49-F238E27FC236}">
                <a16:creationId xmlns:a16="http://schemas.microsoft.com/office/drawing/2014/main" id="{8DE56657-6553-0647-9B32-26B1B68A7779}"/>
              </a:ext>
            </a:extLst>
          </p:cNvPr>
          <p:cNvCxnSpPr>
            <a:cxnSpLocks/>
          </p:cNvCxnSpPr>
          <p:nvPr/>
        </p:nvCxnSpPr>
        <p:spPr>
          <a:xfrm>
            <a:off x="3223260" y="3556318"/>
            <a:ext cx="5715000" cy="0"/>
          </a:xfrm>
          <a:prstGeom prst="line">
            <a:avLst/>
          </a:prstGeom>
          <a:ln w="6350"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Imagen 7">
            <a:extLst>
              <a:ext uri="{FF2B5EF4-FFF2-40B4-BE49-F238E27FC236}">
                <a16:creationId xmlns:a16="http://schemas.microsoft.com/office/drawing/2014/main" id="{A3DC977F-9CB8-2445-9268-92246F4F887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22081" y="949824"/>
            <a:ext cx="4147838" cy="13314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62480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0C6F427-D05E-4447-8D4B-33A823F496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b="1" dirty="0">
                <a:solidFill>
                  <a:srgbClr val="2949A9"/>
                </a:solidFill>
              </a:rPr>
              <a:t>Título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F757B85-E476-F34E-B01F-B6D94C8778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25099636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2A205BA-EB93-1945-9093-6649D5F078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>
                <a:solidFill>
                  <a:srgbClr val="2949A9"/>
                </a:solidFill>
              </a:rPr>
              <a:t>Título</a:t>
            </a:r>
            <a:endParaRPr lang="es-EC" b="1" dirty="0">
              <a:solidFill>
                <a:srgbClr val="2949A9"/>
              </a:solidFill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8ED3620-FA00-004C-81AF-DB95632B14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21437692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</TotalTime>
  <Words>12</Words>
  <Application>Microsoft Macintosh PowerPoint</Application>
  <PresentationFormat>Panorámica</PresentationFormat>
  <Paragraphs>7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Tema de Office</vt:lpstr>
      <vt:lpstr>Presentación de PowerPoint</vt:lpstr>
      <vt:lpstr>Título</vt:lpstr>
      <vt:lpstr>Título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Microsoft Office User</dc:creator>
  <cp:lastModifiedBy>Microsoft Office User</cp:lastModifiedBy>
  <cp:revision>16</cp:revision>
  <cp:lastPrinted>2020-12-04T23:25:49Z</cp:lastPrinted>
  <dcterms:created xsi:type="dcterms:W3CDTF">2020-12-04T20:51:48Z</dcterms:created>
  <dcterms:modified xsi:type="dcterms:W3CDTF">2020-12-08T16:51:03Z</dcterms:modified>
</cp:coreProperties>
</file>