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1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17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4/12/20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11</cp:revision>
  <cp:lastPrinted>2020-12-04T23:25:49Z</cp:lastPrinted>
  <dcterms:created xsi:type="dcterms:W3CDTF">2020-12-04T20:51:48Z</dcterms:created>
  <dcterms:modified xsi:type="dcterms:W3CDTF">2020-12-04T23:40:19Z</dcterms:modified>
</cp:coreProperties>
</file>