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s-EC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25BA1"/>
    <a:srgbClr val="16B8DD"/>
    <a:srgbClr val="183E6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60"/>
  </p:normalViewPr>
  <p:slideViewPr>
    <p:cSldViewPr snapToGrid="0">
      <p:cViewPr varScale="1">
        <p:scale>
          <a:sx n="65" d="100"/>
          <a:sy n="65" d="100"/>
        </p:scale>
        <p:origin x="21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80DF37-9A2F-56F6-C09A-5E5CE478367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2C54FDE-886B-F3CA-7346-3524344BC8B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AFC2694-D285-8589-47C9-FDCA034058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55285-0AAE-4A8B-8002-9417E3A5F542}" type="datetimeFigureOut">
              <a:rPr lang="es-EC" smtClean="0"/>
              <a:t>19/6/2024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5C6FA6C-5812-CC63-B969-BC067DB052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CBBED56-C64E-9C87-3A31-F4124ECF00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FB5C8-FB63-419D-92B8-384CAA690A6B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7734035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14F9954-9C4B-437F-ED1E-399097E4B3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53889B6-3AD3-D3EB-F521-823D47B1C5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3ED3052-D6A6-4849-7065-D04A3C98DD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55285-0AAE-4A8B-8002-9417E3A5F542}" type="datetimeFigureOut">
              <a:rPr lang="es-EC" smtClean="0"/>
              <a:t>19/6/2024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A513297-C4BA-D3E4-9A14-C9812395E2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4B78921-B04A-965B-5B23-B7116FF6D7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FB5C8-FB63-419D-92B8-384CAA690A6B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9437828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5455D1B-FEA8-D780-09F6-592204392E2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058B75EB-6A20-A4B9-8224-791AFC09AB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A33DC58-C05C-2F5B-D123-E57E39CBEE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55285-0AAE-4A8B-8002-9417E3A5F542}" type="datetimeFigureOut">
              <a:rPr lang="es-EC" smtClean="0"/>
              <a:t>19/6/2024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22BA601-5475-F1AB-10ED-2E3C3B97A9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2B5A8FE-2E5E-94C1-6236-E65BF98EAF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FB5C8-FB63-419D-92B8-384CAA690A6B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6449351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988D832-3597-4F00-A881-EBDEF60012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4128D5F-EC6A-90CD-2EA1-F51AA8D0FF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784BEEF-E0E2-4933-5890-160486B7B6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55285-0AAE-4A8B-8002-9417E3A5F542}" type="datetimeFigureOut">
              <a:rPr lang="es-EC" smtClean="0"/>
              <a:t>19/6/2024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57F4C06-02FA-A8F7-13EA-3FC6B79262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C333BDD-4A25-6B1D-8640-7E54D3BA30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FB5C8-FB63-419D-92B8-384CAA690A6B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5394141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E843D85-8295-702D-A0BD-9FD8672E3D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16C12A1-9B11-AF21-1C9C-F89CED318C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1A40C6C-0575-E5EE-C81B-B28EB83D77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55285-0AAE-4A8B-8002-9417E3A5F542}" type="datetimeFigureOut">
              <a:rPr lang="es-EC" smtClean="0"/>
              <a:t>19/6/2024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A70CB72-DAEE-CC75-D01A-DA0BE72D8B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2205FFC-E5C0-590B-8CE9-FD67B2010D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FB5C8-FB63-419D-92B8-384CAA690A6B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5211715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B00A368-C50F-ED2F-0C9C-BFC8BB88D0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82FC7A7-8599-1CE4-A5A3-34DA9BFBDD0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AEC33F3-ACAC-06E0-3D78-B1DE3C99A5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0629967-1DF5-8AB6-FEAD-41475F413C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55285-0AAE-4A8B-8002-9417E3A5F542}" type="datetimeFigureOut">
              <a:rPr lang="es-EC" smtClean="0"/>
              <a:t>19/6/2024</a:t>
            </a:fld>
            <a:endParaRPr lang="es-EC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F59F364-F22C-0216-A5CC-92A081C0FE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8403CAC-00D3-35B1-6DB6-2DDBA2020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FB5C8-FB63-419D-92B8-384CAA690A6B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1041683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D4B3710-61F6-DC4B-C8ED-905786C74E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CF291DB-2B91-D876-E030-F79BABCD2D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54C921B-F070-C9BA-A6BC-4C5586B4DA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1EDE0448-59DC-A728-10B2-76BC990D3BF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FAAFDF6A-DB9E-08CE-5F93-A5E0986ADE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9255F215-8097-F227-B019-03A1B30435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55285-0AAE-4A8B-8002-9417E3A5F542}" type="datetimeFigureOut">
              <a:rPr lang="es-EC" smtClean="0"/>
              <a:t>19/6/2024</a:t>
            </a:fld>
            <a:endParaRPr lang="es-EC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B0626C43-5E40-4E7A-9D0C-206678258B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89F0C0DF-DA90-9099-EBE5-ACE2DF8FE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FB5C8-FB63-419D-92B8-384CAA690A6B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4966993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7B3397B-AF83-AC38-8261-455D555B9E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457A1F02-332D-6678-8A76-66E68BCC47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55285-0AAE-4A8B-8002-9417E3A5F542}" type="datetimeFigureOut">
              <a:rPr lang="es-EC" smtClean="0"/>
              <a:t>19/6/2024</a:t>
            </a:fld>
            <a:endParaRPr lang="es-EC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E8A998A8-5AF1-6260-572E-6FCC33D998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320FC2C-35D5-AC3C-748D-1D092FF6AE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FB5C8-FB63-419D-92B8-384CAA690A6B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2978436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D6F92923-C72F-62B2-F177-DC07F44C5E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55285-0AAE-4A8B-8002-9417E3A5F542}" type="datetimeFigureOut">
              <a:rPr lang="es-EC" smtClean="0"/>
              <a:t>19/6/2024</a:t>
            </a:fld>
            <a:endParaRPr lang="es-EC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B33421CF-CD31-3D04-FF6C-E282DCC307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800E25CD-CF3C-D785-BA3C-0239CAFE43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FB5C8-FB63-419D-92B8-384CAA690A6B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3606695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6DE4167-BBA5-D74B-2EBD-2D0FB38716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BE56BF8-8BD2-A7F5-124C-E7148B2067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FA10E33-3DC5-A238-09B0-9FDFEB276D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A3CA4C9-AF1B-5B1A-53A1-4FCA220252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55285-0AAE-4A8B-8002-9417E3A5F542}" type="datetimeFigureOut">
              <a:rPr lang="es-EC" smtClean="0"/>
              <a:t>19/6/2024</a:t>
            </a:fld>
            <a:endParaRPr lang="es-EC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DB79F5A-7BC2-8477-9746-9A426CD3ED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78346E6-35A1-2E4A-6216-80D3CE1BE5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FB5C8-FB63-419D-92B8-384CAA690A6B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3151867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DFFF124-C78A-14FA-B695-1FC0D60589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EA7FC989-EEB3-9FD5-3569-F277CF86C38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C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EC093A0-8C0F-CAAF-043C-CF8E49FE83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06658BC-C492-1AFD-A5DB-C46546AEB2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55285-0AAE-4A8B-8002-9417E3A5F542}" type="datetimeFigureOut">
              <a:rPr lang="es-EC" smtClean="0"/>
              <a:t>19/6/2024</a:t>
            </a:fld>
            <a:endParaRPr lang="es-EC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D0760B4-4BAB-1414-D6CC-EBED6BF549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567780F-6CC0-C638-3E11-60663FAC93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FB5C8-FB63-419D-92B8-384CAA690A6B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5608766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8C3E56F7-8A75-114F-93E4-9C31B95E7F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733674B-3A00-ECB0-B8EE-81C621F89B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5F46D2D-2ADC-DFB7-B5F8-DFE9F27FBE5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E155285-0AAE-4A8B-8002-9417E3A5F542}" type="datetimeFigureOut">
              <a:rPr lang="es-EC" smtClean="0"/>
              <a:t>19/6/2024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73434F9-9DA8-958A-6519-7572035019B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B1B3137-4F0C-0016-0BA9-E45658C3FF7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0FFB5C8-FB63-419D-92B8-384CAA690A6B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8144679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C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B46E786C-ACA6-DC35-F4A0-89C946BFD3C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>
                <a:solidFill>
                  <a:srgbClr val="183E6F"/>
                </a:solidFill>
                <a:latin typeface="Avenir LT Std 65 Medium" panose="020B0603020203020204" pitchFamily="34" charset="0"/>
              </a:rPr>
              <a:t>UNIVERSIDAD DE GUAYAQUIL</a:t>
            </a:r>
          </a:p>
          <a:p>
            <a:r>
              <a:rPr lang="es-ES" dirty="0">
                <a:solidFill>
                  <a:srgbClr val="183E6F"/>
                </a:solidFill>
                <a:latin typeface="Avenir LT Std 65 Medium" panose="020B0603020203020204" pitchFamily="34" charset="0"/>
              </a:rPr>
              <a:t>FACULTAD DE CIENCIAS ADMINISTRATIVAS</a:t>
            </a:r>
            <a:endParaRPr lang="es-EC" dirty="0">
              <a:solidFill>
                <a:srgbClr val="183E6F"/>
              </a:solidFill>
              <a:latin typeface="Avenir LT Std 65 Medium" panose="020B0603020203020204" pitchFamily="34" charset="0"/>
            </a:endParaRPr>
          </a:p>
        </p:txBody>
      </p:sp>
      <p:pic>
        <p:nvPicPr>
          <p:cNvPr id="5" name="Imagen 4" descr="Logotipo&#10;&#10;Descripción generada automáticamente">
            <a:extLst>
              <a:ext uri="{FF2B5EF4-FFF2-40B4-BE49-F238E27FC236}">
                <a16:creationId xmlns:a16="http://schemas.microsoft.com/office/drawing/2014/main" id="{1439867B-3A3B-2C83-6AE8-D46914AD279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9741" y="1052952"/>
            <a:ext cx="5292517" cy="22030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56295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ángulo 9">
            <a:extLst>
              <a:ext uri="{FF2B5EF4-FFF2-40B4-BE49-F238E27FC236}">
                <a16:creationId xmlns:a16="http://schemas.microsoft.com/office/drawing/2014/main" id="{0B611755-AF2A-C640-4F22-BD34CE4ECF07}"/>
              </a:ext>
            </a:extLst>
          </p:cNvPr>
          <p:cNvSpPr/>
          <p:nvPr/>
        </p:nvSpPr>
        <p:spPr>
          <a:xfrm>
            <a:off x="7978878" y="5811838"/>
            <a:ext cx="3731342" cy="681037"/>
          </a:xfrm>
          <a:prstGeom prst="rect">
            <a:avLst/>
          </a:prstGeom>
          <a:solidFill>
            <a:srgbClr val="025BA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6E21277F-19D4-7A40-91CA-1264E00F98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5D4A7CA-3886-2C87-3B6F-1E3669C0F9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C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0F3BCBAC-A294-4BE3-F671-3EBA32A7317D}"/>
              </a:ext>
            </a:extLst>
          </p:cNvPr>
          <p:cNvGrpSpPr/>
          <p:nvPr/>
        </p:nvGrpSpPr>
        <p:grpSpPr>
          <a:xfrm flipV="1">
            <a:off x="1" y="0"/>
            <a:ext cx="1283933" cy="1442182"/>
            <a:chOff x="0" y="4935091"/>
            <a:chExt cx="1711911" cy="1922909"/>
          </a:xfrm>
          <a:solidFill>
            <a:srgbClr val="1BB9DE"/>
          </a:solidFill>
        </p:grpSpPr>
        <p:sp>
          <p:nvSpPr>
            <p:cNvPr id="5" name="Freeform 3">
              <a:extLst>
                <a:ext uri="{FF2B5EF4-FFF2-40B4-BE49-F238E27FC236}">
                  <a16:creationId xmlns:a16="http://schemas.microsoft.com/office/drawing/2014/main" id="{51285DBF-1BC0-E0C8-7829-068DE66BE537}"/>
                </a:ext>
              </a:extLst>
            </p:cNvPr>
            <p:cNvSpPr/>
            <p:nvPr/>
          </p:nvSpPr>
          <p:spPr>
            <a:xfrm>
              <a:off x="0" y="4935091"/>
              <a:ext cx="1711911" cy="1922909"/>
            </a:xfrm>
            <a:custGeom>
              <a:avLst/>
              <a:gdLst>
                <a:gd name="connsiteX0" fmla="*/ 1 w 1178746"/>
                <a:gd name="connsiteY0" fmla="*/ 0 h 1324030"/>
                <a:gd name="connsiteX1" fmla="*/ 124446 w 1178746"/>
                <a:gd name="connsiteY1" fmla="*/ 29113 h 1324030"/>
                <a:gd name="connsiteX2" fmla="*/ 1024435 w 1178746"/>
                <a:gd name="connsiteY2" fmla="*/ 479000 h 1324030"/>
                <a:gd name="connsiteX3" fmla="*/ 1178746 w 1178746"/>
                <a:gd name="connsiteY3" fmla="*/ 728826 h 1324030"/>
                <a:gd name="connsiteX4" fmla="*/ 1178746 w 1178746"/>
                <a:gd name="connsiteY4" fmla="*/ 1231029 h 1324030"/>
                <a:gd name="connsiteX5" fmla="*/ 1178746 w 1178746"/>
                <a:gd name="connsiteY5" fmla="*/ 1324030 h 1324030"/>
                <a:gd name="connsiteX6" fmla="*/ 0 w 1178746"/>
                <a:gd name="connsiteY6" fmla="*/ 1324030 h 1324030"/>
                <a:gd name="connsiteX7" fmla="*/ 0 w 1178746"/>
                <a:gd name="connsiteY7" fmla="*/ 0 h 13240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178746" h="1324030">
                  <a:moveTo>
                    <a:pt x="1" y="0"/>
                  </a:moveTo>
                  <a:cubicBezTo>
                    <a:pt x="42562" y="0"/>
                    <a:pt x="85122" y="9704"/>
                    <a:pt x="124446" y="29113"/>
                  </a:cubicBezTo>
                  <a:cubicBezTo>
                    <a:pt x="124446" y="29113"/>
                    <a:pt x="124446" y="29113"/>
                    <a:pt x="1024435" y="479000"/>
                  </a:cubicBezTo>
                  <a:cubicBezTo>
                    <a:pt x="1119013" y="526776"/>
                    <a:pt x="1178746" y="623322"/>
                    <a:pt x="1178746" y="728826"/>
                  </a:cubicBezTo>
                  <a:cubicBezTo>
                    <a:pt x="1178746" y="728826"/>
                    <a:pt x="1178746" y="728826"/>
                    <a:pt x="1178746" y="1231029"/>
                  </a:cubicBezTo>
                  <a:lnTo>
                    <a:pt x="1178746" y="1324030"/>
                  </a:lnTo>
                  <a:lnTo>
                    <a:pt x="0" y="132403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 sz="7200" b="1" dirty="0">
                <a:solidFill>
                  <a:schemeClr val="bg1">
                    <a:lumMod val="95000"/>
                    <a:alpha val="40000"/>
                  </a:schemeClr>
                </a:solidFill>
                <a:latin typeface="Gotham Bold" panose="02000803030000020004" pitchFamily="2" charset="0"/>
              </a:endParaRPr>
            </a:p>
          </p:txBody>
        </p:sp>
        <p:sp>
          <p:nvSpPr>
            <p:cNvPr id="6" name="Freeform 3">
              <a:extLst>
                <a:ext uri="{FF2B5EF4-FFF2-40B4-BE49-F238E27FC236}">
                  <a16:creationId xmlns:a16="http://schemas.microsoft.com/office/drawing/2014/main" id="{E12D2A8E-7CCF-6177-AB5E-AE9BEEC2074B}"/>
                </a:ext>
              </a:extLst>
            </p:cNvPr>
            <p:cNvSpPr/>
            <p:nvPr/>
          </p:nvSpPr>
          <p:spPr>
            <a:xfrm>
              <a:off x="0" y="5533970"/>
              <a:ext cx="1178746" cy="1324030"/>
            </a:xfrm>
            <a:custGeom>
              <a:avLst/>
              <a:gdLst>
                <a:gd name="connsiteX0" fmla="*/ 1 w 1178746"/>
                <a:gd name="connsiteY0" fmla="*/ 0 h 1324030"/>
                <a:gd name="connsiteX1" fmla="*/ 124446 w 1178746"/>
                <a:gd name="connsiteY1" fmla="*/ 29113 h 1324030"/>
                <a:gd name="connsiteX2" fmla="*/ 1024435 w 1178746"/>
                <a:gd name="connsiteY2" fmla="*/ 479000 h 1324030"/>
                <a:gd name="connsiteX3" fmla="*/ 1178746 w 1178746"/>
                <a:gd name="connsiteY3" fmla="*/ 728826 h 1324030"/>
                <a:gd name="connsiteX4" fmla="*/ 1178746 w 1178746"/>
                <a:gd name="connsiteY4" fmla="*/ 1231029 h 1324030"/>
                <a:gd name="connsiteX5" fmla="*/ 1178746 w 1178746"/>
                <a:gd name="connsiteY5" fmla="*/ 1324030 h 1324030"/>
                <a:gd name="connsiteX6" fmla="*/ 0 w 1178746"/>
                <a:gd name="connsiteY6" fmla="*/ 1324030 h 1324030"/>
                <a:gd name="connsiteX7" fmla="*/ 0 w 1178746"/>
                <a:gd name="connsiteY7" fmla="*/ 0 h 13240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178746" h="1324030">
                  <a:moveTo>
                    <a:pt x="1" y="0"/>
                  </a:moveTo>
                  <a:cubicBezTo>
                    <a:pt x="42562" y="0"/>
                    <a:pt x="85122" y="9704"/>
                    <a:pt x="124446" y="29113"/>
                  </a:cubicBezTo>
                  <a:cubicBezTo>
                    <a:pt x="124446" y="29113"/>
                    <a:pt x="124446" y="29113"/>
                    <a:pt x="1024435" y="479000"/>
                  </a:cubicBezTo>
                  <a:cubicBezTo>
                    <a:pt x="1119013" y="526776"/>
                    <a:pt x="1178746" y="623322"/>
                    <a:pt x="1178746" y="728826"/>
                  </a:cubicBezTo>
                  <a:cubicBezTo>
                    <a:pt x="1178746" y="728826"/>
                    <a:pt x="1178746" y="728826"/>
                    <a:pt x="1178746" y="1231029"/>
                  </a:cubicBezTo>
                  <a:lnTo>
                    <a:pt x="1178746" y="1324030"/>
                  </a:lnTo>
                  <a:lnTo>
                    <a:pt x="0" y="132403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 sz="7200" b="1">
                <a:solidFill>
                  <a:schemeClr val="bg1">
                    <a:lumMod val="95000"/>
                    <a:alpha val="40000"/>
                  </a:schemeClr>
                </a:solidFill>
                <a:latin typeface="Gotham Bold" panose="02000803030000020004" pitchFamily="2" charset="0"/>
              </a:endParaRPr>
            </a:p>
          </p:txBody>
        </p:sp>
      </p:grpSp>
      <p:pic>
        <p:nvPicPr>
          <p:cNvPr id="7" name="Imagen 6">
            <a:extLst>
              <a:ext uri="{FF2B5EF4-FFF2-40B4-BE49-F238E27FC236}">
                <a16:creationId xmlns:a16="http://schemas.microsoft.com/office/drawing/2014/main" id="{BACC984A-CA5C-F88C-2CA9-E959476CF8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42352" y="-106016"/>
            <a:ext cx="1285488" cy="1285488"/>
          </a:xfrm>
          <a:prstGeom prst="rect">
            <a:avLst/>
          </a:prstGeom>
        </p:spPr>
      </p:pic>
      <p:sp>
        <p:nvSpPr>
          <p:cNvPr id="9" name="Rectángulo: una sola esquina redondeada 8">
            <a:extLst>
              <a:ext uri="{FF2B5EF4-FFF2-40B4-BE49-F238E27FC236}">
                <a16:creationId xmlns:a16="http://schemas.microsoft.com/office/drawing/2014/main" id="{13AE84AC-1E41-90FD-33D7-5F475B438B98}"/>
              </a:ext>
            </a:extLst>
          </p:cNvPr>
          <p:cNvSpPr/>
          <p:nvPr/>
        </p:nvSpPr>
        <p:spPr>
          <a:xfrm>
            <a:off x="0" y="5928852"/>
            <a:ext cx="8259097" cy="929148"/>
          </a:xfrm>
          <a:prstGeom prst="round1Rect">
            <a:avLst>
              <a:gd name="adj" fmla="val 50000"/>
            </a:avLst>
          </a:prstGeom>
          <a:solidFill>
            <a:srgbClr val="16B8D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74734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7</Words>
  <Application>Microsoft Office PowerPoint</Application>
  <PresentationFormat>Panorámica</PresentationFormat>
  <Paragraphs>2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8" baseType="lpstr">
      <vt:lpstr>Aptos</vt:lpstr>
      <vt:lpstr>Aptos Display</vt:lpstr>
      <vt:lpstr>Arial</vt:lpstr>
      <vt:lpstr>Avenir LT Std 65 Medium</vt:lpstr>
      <vt:lpstr>Gotham Bold</vt:lpstr>
      <vt:lpstr>Tema de Office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RONALD ARCOS</dc:creator>
  <cp:lastModifiedBy>RONALD ARCOS</cp:lastModifiedBy>
  <cp:revision>1</cp:revision>
  <dcterms:created xsi:type="dcterms:W3CDTF">2024-06-19T16:44:44Z</dcterms:created>
  <dcterms:modified xsi:type="dcterms:W3CDTF">2024-06-19T17:02:50Z</dcterms:modified>
</cp:coreProperties>
</file>